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59" r:id="rId5"/>
    <p:sldId id="258" r:id="rId6"/>
    <p:sldId id="277" r:id="rId7"/>
    <p:sldId id="263" r:id="rId8"/>
    <p:sldId id="264" r:id="rId9"/>
    <p:sldId id="278" r:id="rId10"/>
    <p:sldId id="260" r:id="rId11"/>
    <p:sldId id="261" r:id="rId12"/>
    <p:sldId id="285" r:id="rId13"/>
    <p:sldId id="279" r:id="rId14"/>
    <p:sldId id="262" r:id="rId15"/>
    <p:sldId id="280" r:id="rId16"/>
    <p:sldId id="265" r:id="rId17"/>
    <p:sldId id="286" r:id="rId18"/>
    <p:sldId id="266" r:id="rId19"/>
    <p:sldId id="267" r:id="rId20"/>
    <p:sldId id="281" r:id="rId21"/>
    <p:sldId id="268" r:id="rId22"/>
    <p:sldId id="270" r:id="rId23"/>
    <p:sldId id="269" r:id="rId24"/>
    <p:sldId id="271" r:id="rId25"/>
    <p:sldId id="284" r:id="rId26"/>
    <p:sldId id="282" r:id="rId27"/>
    <p:sldId id="273" r:id="rId28"/>
    <p:sldId id="283" r:id="rId29"/>
    <p:sldId id="274" r:id="rId30"/>
    <p:sldId id="275" r:id="rId31"/>
    <p:sldId id="27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10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04864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Доклад: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«Организация культурно -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досуговой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деятельности»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</a:rPr>
              <a:t>Подготовила: 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</a:rPr>
              <a:t>Старший воспитатель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</a:rPr>
              <a:t>Савченко Т.Ю.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763688" y="476672"/>
            <a:ext cx="67033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Муниципальный Методический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Ресурсный Центр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детский сад №1 с.Заветное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7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   </a:t>
            </a:r>
            <a:r>
              <a:rPr lang="ru-RU" b="1" i="1" dirty="0" smtClean="0">
                <a:solidFill>
                  <a:srgbClr val="7030A0"/>
                </a:solidFill>
              </a:rPr>
              <a:t>Без праздника не бывает детства.</a:t>
            </a:r>
          </a:p>
          <a:p>
            <a:pPr lvl="0">
              <a:buNone/>
            </a:pPr>
            <a:r>
              <a:rPr lang="ru-RU" i="1" dirty="0" smtClean="0"/>
              <a:t> </a:t>
            </a:r>
            <a:r>
              <a:rPr lang="ru-RU" i="1" dirty="0" smtClean="0">
                <a:solidFill>
                  <a:srgbClr val="C00000"/>
                </a:solidFill>
              </a:rPr>
              <a:t>Наши маленькие жители планеты живут в своем особом мире, в котором не мало места отводится праздникам, развлечениям, веселью и радости. И уже афоризмом стали слова: </a:t>
            </a:r>
          </a:p>
          <a:p>
            <a:pPr lvl="0"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«Без праздника не бывает детства».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187957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работа2020-2021\новый год 2021\IMG-20210114-WA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01008"/>
            <a:ext cx="4536504" cy="2826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210115_094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88640"/>
            <a:ext cx="435597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20191023_10183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429000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ДОСУГ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Слово «досуг» появилось в древности, о нем упоминал еще Аристотель. В России этот термин появился в XV в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Досуг это свободное время, а свободное времяпровождение с пользой для души и тела называется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досуговой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деятельностью.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60648"/>
            <a:ext cx="6840760" cy="5472608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Досуг происходит от слова «достигать». Главное направление досуга, это восстановление духовных и развитие физических сил человека. Еще в древности свободному времяпровождению уделялось большое значение. Организации праздников, театру, искусству, уделялось большое внимание.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1023_1537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4139952" cy="310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10128-WA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3995936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210128-WA00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996952"/>
            <a:ext cx="2715766" cy="3621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210127_0918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068960"/>
            <a:ext cx="3513466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К. Д.Ушинский писал:«Если человек не знает что ему делать в часы досуга, то тогда портится его голова и сердце и нравственность.» Неумение организовывать досуги для себя и особенно для окружающих, говорит о низкой культуре человека.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620688"/>
            <a:ext cx="6995120" cy="5505475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Культурно-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досуговая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деятельность в детском саду осуществляется в процессе развлечений, праздников, а также самостоятельной работы ребенка с художественными материалами.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Виды культурно -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досуговой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деятельности многообразны. Их можно классифицировать следующим образом: отдых, развлечения, праздники, самообразование и творчество. 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-20210128-WA00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24644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03F~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2656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91024-WA0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212976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00115-WA00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3212976"/>
            <a:ext cx="4067944" cy="305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404664"/>
            <a:ext cx="6624736" cy="4525963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ОТДЫХ – это культурно -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досуговая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деятельность, которая снимает усталость и напряжение, восстанавливает как физические, так и эмоциональные ресурсы ребенка, поэтому необходимо учить детей распределять свои силы между умственным, физическим и отдыхом 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Виды отдыха: 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908720"/>
            <a:ext cx="6840760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Отдых можно подразделить на пассивный и активный. При пассивном отдыхе напряжение снимается общим мышечным расслаблением. Активный отдых включает в себя занятия гимнастикой, физкультурой, работу на участке, подвижные игры и т. Д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самостоятельные занятия физическими упражнениями;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• работа на территории детского сада;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• спортивный отдых;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• игры со снегом, песком и водой; 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прогулки;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• беседа со взрослым;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• игровая деятельность; 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чтение книг;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• просмотр диафильмов, мультфильмов и др.;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• рассматривание иллюстраций в книжном уголке; </a:t>
            </a:r>
          </a:p>
          <a:p>
            <a:pPr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прослушивание сказок, песен, мелодий</a:t>
            </a:r>
            <a:endParaRPr lang="ru-RU" sz="80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02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1700808"/>
            <a:ext cx="278431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91126_0933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620688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150217_083202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4149080"/>
            <a:ext cx="3539885" cy="199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196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933056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SC0195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1700808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110_1057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4211960" cy="2610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190111_1054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60648"/>
            <a:ext cx="2376264" cy="3168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181009_0943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501008"/>
            <a:ext cx="4067944" cy="2546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210611_1032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717032"/>
            <a:ext cx="4187957" cy="235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332656"/>
            <a:ext cx="6573416" cy="54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Развлечения способствуют всестороннему развитию, знакомят с различными видами искусства, пробуждают радостные чувства, поднимают настроение и жизненный тонус.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По содержательной направленности развлечения можно классифицировать: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• театрализованные (кукольный и теневой театры, театр игрушки, плоскостной театр,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</a:rPr>
              <a:t>фланелеграф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 и др.);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• познавательные: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</a:rPr>
              <a:t>КВНы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 и викторины на темы жизни и творчества композиторов, художников; обычаев и традиций родной страны; экологические; 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• спортивные: спортивные игры, аттракционы, подвижные игры, соревнования и эстафеты; • музыкально – литературные концерты.</a:t>
            </a:r>
          </a:p>
          <a:p>
            <a:pPr>
              <a:buNone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• К развлечениям относятся шутки, загадки, сюрпризные моменты, аттракционы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210610_1122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772816"/>
            <a:ext cx="2545854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10706_1014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332656"/>
            <a:ext cx="4469621" cy="3143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210706_1035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3501008"/>
            <a:ext cx="4176464" cy="2953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Виды развлечений: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908720"/>
            <a:ext cx="7056784" cy="5544616"/>
          </a:xfrm>
        </p:spPr>
        <p:txBody>
          <a:bodyPr>
            <a:normAutofit lnSpcReduction="10000"/>
          </a:bodyPr>
          <a:lstStyle/>
          <a:p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- концерты: тематические, исполнение музыкальных произведений, литературных произведений; произведения народного творчества; детской художественной самодеятельности, музыкально-литературные;</a:t>
            </a:r>
          </a:p>
          <a:p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 - народные игры: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</a:rPr>
              <a:t>потешки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, загадки, хороводы; игры с пением, бегом, с мячом, прыжками, малой подвижности; </a:t>
            </a:r>
          </a:p>
          <a:p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- познавательные вечера: КВН и викторины, посвященные жизни и творчеству композиторов, художников, писателей, артистов, поэтов; обычаям и традициям народа, региона, страны; экологические и посвященные природным явлениям, математические и др. ; </a:t>
            </a:r>
          </a:p>
          <a:p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- спортивные: игры, соревнования, эстафеты, подвижные игры с правилами, веселые старты, аттракционы спортивного содержания;</a:t>
            </a:r>
          </a:p>
          <a:p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 - театрализованные представления: кукольный, пальчиковый, теневой театры,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</a:rPr>
              <a:t>инсценирование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 сказок, рассказов, песен; детская музыкальная опера, мюзиклы, музыкальные ритмопластические спектакли;</a:t>
            </a:r>
          </a:p>
          <a:p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 - забавы: развлечения с карандашами и красками, шутки, фокусы, шарады, пословицы, поговорки, скороговорки, аттракционы механическими и электрическими игрушками, сюрпризные моменты;</a:t>
            </a:r>
          </a:p>
          <a:p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</a:rPr>
              <a:t> - просмотр видео и телефильмов, детских телевизионных передач, слушание аудиозаписей, компьютерные игры</a:t>
            </a:r>
            <a:endParaRPr lang="ru-RU" sz="1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20190925_0937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268760"/>
            <a:ext cx="2987824" cy="2240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200227_1019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620688"/>
            <a:ext cx="3712412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210125_0910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789040"/>
            <a:ext cx="3960440" cy="2227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10121-WA00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4005064"/>
            <a:ext cx="3604212" cy="1877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476672"/>
            <a:ext cx="6563072" cy="5649491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Праздник – это день, объединяющий всех, наполненный радостью и весельем.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Главная задача праздника – создать у детей радостное настроение, вызвать положительный эмоциональный подъем и сформировать праздничную культуру. 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Деятельность в праздничные дни и во время праздника формирует художественный вкус, способствует взаимопониманию со сверстниками и взрослыми. 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Педагоги должны дать выход желанию детей участвовать в играх, танцах, инсценировках; принимать активное участие в оформлении зала, группы и других помещений детского сада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404664"/>
            <a:ext cx="7509520" cy="45259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Виды праздника: </a:t>
            </a:r>
          </a:p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- народные и фольклорные: Святки, Коляда, Масленица, день Ивана Купалы,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</a:rPr>
              <a:t>весеннее-летние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 игрища,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</a:rPr>
              <a:t>Осенины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 - государственно- гражданские: Новый год, День защитника Отечества, День Победы, День знаний, День села и др. ;</a:t>
            </a:r>
          </a:p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 - международные: День матери, День защиты детей, Международный женский день;</a:t>
            </a:r>
          </a:p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 - православные: Рождество Христово, Благовещение, Пасха, Вербное воскресенье, Троица, престольные праздники; </a:t>
            </a:r>
          </a:p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- бытовые и семейные праздники: день рождения, выпуск в школу, традиционные праздников детском саду или в группе;</a:t>
            </a:r>
          </a:p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- праздники, которые придумываются взрослыми с целью доставить детям радость (например: праздник «Мыльных пузырей», «Воздушных шаров», «Оригами» и др.)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-20210315-WA0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607186"/>
            <a:ext cx="4176464" cy="2349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210114-WA0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3429134"/>
            <a:ext cx="4392488" cy="2198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210115_0956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124744"/>
            <a:ext cx="3835918" cy="2157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181030_1045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3501008"/>
            <a:ext cx="3491880" cy="2618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праздника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980728"/>
            <a:ext cx="6707088" cy="514543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танцы (народные, бальные, современные);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пение (хоровое, сольное, дуэт);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художественное слово;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инсценирование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стихов, сказок;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постановка пьес;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шутки, сюрпризы;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игры;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игра на детских музыкальных инструментах;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оформление зала; 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• привлечение родителей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476672"/>
            <a:ext cx="7283152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  Самообразование – это целенаправленная познавательная деятельность по приобретению систематических знаний в какой-либо сфере. Именно в процессе самообразования развивается личность ребенка, раскрываются его способности, творческий потенциал, реализуются духовные интересы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Роль взрослого 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052736"/>
            <a:ext cx="7283152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Самообразование происходит в свободное время, осуществляется под руководством взрослых и может быть опосредованным или прямым. Оно во многом зависит от предметно-развивающей среды. Взрослым необходимо формировать у них интерес к новым знаниям, умение их «добывать», умение доводить дело до конца, упорство, навыки самостоятельной и совместной работы, уважение к мнению других детей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Виды самообразования: 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908720"/>
            <a:ext cx="7067128" cy="5217443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- игры: компьютерные, деловые, сюжетно-ролевые, настольные, дидактические и др. ;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- коллекционирование различных предметов, хобби; 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- экспериментирование; 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- самодеятельная познавательная и художественно продуктивная деятельность;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- познавательные беседы;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- экскурсии: в парк, по историческим местам, местам боевой и трудовой славы;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- посещение музеев, выставок.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81016_1558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476672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181108_0938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412776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F:\работа 2018 средняя гр\фото по экологии и детям о войне\DSC028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6642" y="1268760"/>
            <a:ext cx="3329308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7285ae8a6_fit-in_1280x800_filters_no_upscale()__f433_a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861048"/>
            <a:ext cx="3312368" cy="248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e1ea12959d_fit-in_1280x800_filters_no_upscale()__f1477_e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3717032"/>
            <a:ext cx="4280476" cy="2407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20210115-WA00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88639"/>
            <a:ext cx="2304256" cy="3072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040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692696"/>
            <a:ext cx="3932806" cy="2215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040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356992"/>
            <a:ext cx="3963005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SC036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3573016"/>
            <a:ext cx="3888432" cy="2190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404664"/>
            <a:ext cx="6995120" cy="5721499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Творчество также рассматривается как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культурно-досуговая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деятельность ребенка. Творческая деятельность ребенка как вид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досуговой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деятельности не обязательно приводит к желаемому результату, но участие в ней не проходит бесследно.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У всех детей есть способности. Дошкольники от природы любознательны и полны желания делать что-то интересное, но не всегда обладают необходимыми навыками и умениями, поэтому следует создавать необходимую творческую проектировочную среду: центры, дома творчества, студии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028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87515" y="548681"/>
            <a:ext cx="473652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210211-WA0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764704"/>
            <a:ext cx="2427734" cy="3236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Проведены беседы по безопасности дорожного движения Зимняя безопасная дорога с детьм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3284984"/>
            <a:ext cx="2427734" cy="3236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обучающее  занятие по Правилам   дорожного движения  с воспитанниками  среднего дошкольного возраст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3861048"/>
            <a:ext cx="4427984" cy="249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Развитие творческого потенциала ребенка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Развитие творческого потенциала ребенка – это длительный процесс, который направлен на формирование его личности в целом, поэтому творческие задания должны способствовать развитию восприятия, мышления, воображения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136815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Вывод о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культурно-досуговой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деятельности: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Культурно-досуговая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деятельность осуществляется через интеграцию образовательных областей: социализацию, коммуникацию, музыку, физическую культуру, художественное творчество. </a:t>
            </a:r>
          </a:p>
          <a:p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</a:rPr>
              <a:t>Культурно-досуговая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деятельность осуществляется в процессе развлечений, праздников, а также самостоятельной деятельности ребенка с художественными материалами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2204864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дуг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радуга</Template>
  <TotalTime>360</TotalTime>
  <Words>1253</Words>
  <Application>Microsoft Office PowerPoint</Application>
  <PresentationFormat>Экран (4:3)</PresentationFormat>
  <Paragraphs>87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радуга</vt:lpstr>
      <vt:lpstr>Доклад:  «Организация культурно - досуговой деятельности»</vt:lpstr>
      <vt:lpstr>Слайд 2</vt:lpstr>
      <vt:lpstr>Слайд 3</vt:lpstr>
      <vt:lpstr>ДОСУГ</vt:lpstr>
      <vt:lpstr>Слайд 5</vt:lpstr>
      <vt:lpstr>Слайд 6</vt:lpstr>
      <vt:lpstr>Слайд 7</vt:lpstr>
      <vt:lpstr>Слайд 8</vt:lpstr>
      <vt:lpstr>Слайд 9</vt:lpstr>
      <vt:lpstr>Слайд 10</vt:lpstr>
      <vt:lpstr>Виды отдыха:  </vt:lpstr>
      <vt:lpstr>Слайд 12</vt:lpstr>
      <vt:lpstr>Слайд 13</vt:lpstr>
      <vt:lpstr>Слайд 14</vt:lpstr>
      <vt:lpstr>Слайд 15</vt:lpstr>
      <vt:lpstr>Виды развлечений: </vt:lpstr>
      <vt:lpstr>Слайд 17</vt:lpstr>
      <vt:lpstr>Слайд 18</vt:lpstr>
      <vt:lpstr>Слайд 19</vt:lpstr>
      <vt:lpstr>Слайд 20</vt:lpstr>
      <vt:lpstr>Структура праздника  </vt:lpstr>
      <vt:lpstr>Слайд 22</vt:lpstr>
      <vt:lpstr>Роль взрослого  </vt:lpstr>
      <vt:lpstr>Виды самообразования:  </vt:lpstr>
      <vt:lpstr>Слайд 25</vt:lpstr>
      <vt:lpstr>Слайд 26</vt:lpstr>
      <vt:lpstr>Слайд 27</vt:lpstr>
      <vt:lpstr>Слайд 28</vt:lpstr>
      <vt:lpstr>Развитие творческого потенциала ребенка </vt:lpstr>
      <vt:lpstr>Вывод о культурно-досуговой деятельности:  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Доклад: Семинар-практикум для воспитателей «Организация культурно - досуговой деятельности»</dc:title>
  <dc:creator>User2</dc:creator>
  <cp:lastModifiedBy>Ольга</cp:lastModifiedBy>
  <cp:revision>38</cp:revision>
  <dcterms:created xsi:type="dcterms:W3CDTF">2021-11-21T12:34:16Z</dcterms:created>
  <dcterms:modified xsi:type="dcterms:W3CDTF">2021-11-29T07:58:16Z</dcterms:modified>
</cp:coreProperties>
</file>