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20"/>
  </p:notesMasterIdLst>
  <p:sldIdLst>
    <p:sldId id="257" r:id="rId2"/>
    <p:sldId id="261" r:id="rId3"/>
    <p:sldId id="262" r:id="rId4"/>
    <p:sldId id="263" r:id="rId5"/>
    <p:sldId id="264" r:id="rId6"/>
    <p:sldId id="266" r:id="rId7"/>
    <p:sldId id="270" r:id="rId8"/>
    <p:sldId id="273" r:id="rId9"/>
    <p:sldId id="281" r:id="rId10"/>
    <p:sldId id="280" r:id="rId11"/>
    <p:sldId id="282" r:id="rId12"/>
    <p:sldId id="269" r:id="rId13"/>
    <p:sldId id="276" r:id="rId14"/>
    <p:sldId id="277" r:id="rId15"/>
    <p:sldId id="278" r:id="rId16"/>
    <p:sldId id="271" r:id="rId17"/>
    <p:sldId id="279" r:id="rId18"/>
    <p:sldId id="268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9032" autoAdjust="0"/>
  </p:normalViewPr>
  <p:slideViewPr>
    <p:cSldViewPr>
      <p:cViewPr varScale="1">
        <p:scale>
          <a:sx n="58" d="100"/>
          <a:sy n="58" d="100"/>
        </p:scale>
        <p:origin x="87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6344B-C6D0-4E71-963C-AAD3D694B1B3}" type="datetimeFigureOut">
              <a:rPr lang="ru-RU" smtClean="0"/>
              <a:t>28.11.2025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C04A3-99E4-404E-B410-76CAC0E227A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6C04A3-99E4-404E-B410-76CAC0E227A8}" type="slidenum">
              <a:rPr lang="ru-RU" smtClean="0"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28.11.2025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488832" cy="86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10" dirty="0" smtClean="0">
                <a:solidFill>
                  <a:srgbClr val="FFFF00"/>
                </a:solidFill>
              </a:rPr>
              <a:t>Проект « Моя семья» </a:t>
            </a:r>
          </a:p>
          <a:p>
            <a:pPr algn="ctr"/>
            <a:r>
              <a:rPr lang="ru-RU" sz="2510" dirty="0" smtClean="0">
                <a:solidFill>
                  <a:srgbClr val="FFFF00"/>
                </a:solidFill>
              </a:rPr>
              <a:t>в первой младшей группе</a:t>
            </a:r>
            <a:endParaRPr lang="ru-RU" sz="251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Natali\Downloads\0011_007_formirovanie_znanij_o_seme_v_sisteme_dukhovno_nravstvennogo_i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9632" y="1412776"/>
            <a:ext cx="6480720" cy="41044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395536" y="2300374"/>
            <a:ext cx="8424936" cy="3647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100" b="0" i="0" u="sng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Основание для разработки проекта: </a:t>
            </a:r>
            <a:r>
              <a:rPr kumimoji="0" lang="ru-RU" sz="21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недостаточно сформированы знания о семье, как людях, которые живут вместе, любят друг друга, заботятся друг о друге. </a:t>
            </a:r>
          </a:p>
          <a:p>
            <a:pPr algn="justLow" fontAlgn="base">
              <a:spcBef>
                <a:spcPct val="0"/>
              </a:spcBef>
              <a:spcAft>
                <a:spcPct val="0"/>
              </a:spcAft>
            </a:pPr>
            <a:endParaRPr kumimoji="0" lang="ru-RU" sz="2100" b="0" i="0" u="none" strike="noStrike" cap="none" normalizeH="0" dirty="0" smtClean="0">
              <a:ln>
                <a:noFill/>
              </a:ln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1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Актуальность темы заключается в том, что она помогает детям получить  знания о семье. Формировать осознанное представление о необходимости заботиться, о своей семье. Ознакомление детей с понятием «семья» невозможно без непосредственной поддержки самой семьи. Родители должны дать понять ребенку, что он часть семьи, что это очень важно. В семье все любят друг друга и заботятся друг о друге</a:t>
            </a:r>
            <a:r>
              <a:rPr kumimoji="0" lang="ru-RU" sz="21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. </a:t>
            </a:r>
            <a:endParaRPr kumimoji="0" lang="ru-RU" sz="2100" b="0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95736" y="332656"/>
            <a:ext cx="655272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«Семья – это самое дорогое и родное, что есть у каждого человека. Семья – это та самая среда, в которой человек учится, и сам творит добро» </a:t>
            </a:r>
          </a:p>
          <a:p>
            <a:pPr algn="r"/>
            <a:r>
              <a:rPr lang="ru-RU" sz="2000" dirty="0" smtClean="0">
                <a:solidFill>
                  <a:srgbClr val="FFFF00"/>
                </a:solidFill>
              </a:rPr>
              <a:t>В. А. Сухомлинский</a:t>
            </a:r>
            <a:r>
              <a:rPr lang="ru-RU" dirty="0" smtClean="0">
                <a:solidFill>
                  <a:srgbClr val="FFFF00"/>
                </a:solidFill>
              </a:rPr>
              <a:t>.</a:t>
            </a:r>
            <a:endParaRPr lang="ru-RU" dirty="0">
              <a:solidFill>
                <a:srgbClr val="FFFF00"/>
              </a:solidFill>
            </a:endParaRPr>
          </a:p>
        </p:txBody>
      </p:sp>
      <p:pic>
        <p:nvPicPr>
          <p:cNvPr id="5" name="Picture 2" descr="C:\Users\Natali\Downloads\6b5b0e44bf5ed33230e9fe66351d76aa.jpg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32656"/>
            <a:ext cx="1872208" cy="2001326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251520" y="-5665"/>
            <a:ext cx="8496944" cy="5555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sng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Цель</a:t>
            </a:r>
            <a:r>
              <a:rPr kumimoji="0" lang="ru-RU" sz="2200" b="0" i="0" u="sng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проекта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 формирование у детей первоначальных представлений о семье.</a:t>
            </a:r>
            <a:r>
              <a:rPr lang="ru-RU" sz="2400" dirty="0" smtClean="0"/>
              <a:t> </a:t>
            </a:r>
            <a:r>
              <a:rPr lang="ru-RU" sz="2100" dirty="0" smtClean="0"/>
              <a:t>Воспитание чувства привязанности и любви к своим родителям, родственникам.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sng" strike="noStrike" cap="none" normalizeH="0" dirty="0" smtClean="0">
              <a:ln>
                <a:noFill/>
              </a:ln>
              <a:solidFill>
                <a:srgbClr val="FFFF00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sng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Задачи проекта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</a:t>
            </a:r>
            <a:endParaRPr kumimoji="0" lang="ru-RU" sz="2200" b="0" i="0" u="none" strike="noStrike" cap="none" normalizeH="0" baseline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познакомить детей с понятиями «семья», «имя», «фамилия»;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 учить называть членов своей семьи: мама, папа, брат, сестра, бабушка, дедушка;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2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- </a:t>
            </a: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воспитывать у детей любовь и уважение к членам семьи, учить проявлять заботу о родных людях;</a:t>
            </a: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22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- способствовать активному вовлечению родителей в совместную деятельность с ребенком в условиях семьи и детского сада.</a:t>
            </a:r>
            <a:r>
              <a:rPr lang="ru-RU" sz="2400" dirty="0" smtClean="0"/>
              <a:t>  </a:t>
            </a: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 smtClean="0"/>
              <a:t>- </a:t>
            </a:r>
            <a:r>
              <a:rPr lang="ru-RU" sz="2100" dirty="0" smtClean="0"/>
              <a:t>вызвать положительные эмоции в беседе о семье, развивать умение выражать свои чувства (радость, нежность).</a:t>
            </a:r>
          </a:p>
          <a:p>
            <a:pPr algn="justLow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100" dirty="0" smtClean="0"/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2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59" name="Picture 3" descr="C:\Users\Natali\Downloads\lineechka-5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187624" y="4941168"/>
            <a:ext cx="6264696" cy="1916832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67544" y="1196752"/>
            <a:ext cx="835292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323528" y="336032"/>
            <a:ext cx="8568952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endParaRPr kumimoji="0" lang="ru-RU" sz="230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3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Вид проекта: </a:t>
            </a:r>
            <a:r>
              <a:rPr kumimoji="0" lang="ru-RU" sz="230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творческий</a:t>
            </a:r>
            <a:r>
              <a:rPr lang="ru-RU" sz="23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kumimoji="0" lang="ru-RU" sz="230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23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групповой </a:t>
            </a:r>
            <a:r>
              <a:rPr lang="ru-RU" sz="230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,</a:t>
            </a:r>
            <a:r>
              <a:rPr lang="ru-RU" sz="230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кратко</a:t>
            </a:r>
            <a:r>
              <a:rPr lang="ru-RU" sz="230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срочный</a:t>
            </a:r>
            <a:endParaRPr kumimoji="0" lang="ru-RU" sz="230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3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Срок реализации</a:t>
            </a:r>
            <a:r>
              <a:rPr kumimoji="0" lang="ru-RU" sz="23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проекта</a:t>
            </a:r>
            <a:r>
              <a:rPr kumimoji="0" lang="ru-RU" sz="230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:1 неделя</a:t>
            </a:r>
            <a:endParaRPr kumimoji="0" lang="ru-RU" sz="230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3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Участники</a:t>
            </a:r>
            <a:r>
              <a:rPr kumimoji="0" lang="ru-RU" sz="230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3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проекта: </a:t>
            </a:r>
            <a:r>
              <a:rPr kumimoji="0" lang="ru-RU" sz="230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воспитатели группы, дети первой младшей группы, родители.</a:t>
            </a:r>
            <a:endParaRPr kumimoji="0" lang="ru-RU" sz="230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260648"/>
            <a:ext cx="4248472" cy="4462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u="sng" dirty="0" smtClean="0">
                <a:solidFill>
                  <a:srgbClr val="FFFF00"/>
                </a:solidFill>
              </a:rPr>
              <a:t>Паспорт проекта</a:t>
            </a:r>
            <a:endParaRPr lang="ru-RU" sz="2300" u="sng" dirty="0">
              <a:solidFill>
                <a:srgbClr val="FFFF00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 rot="10800000" flipV="1">
            <a:off x="323528" y="1725111"/>
            <a:ext cx="8424936" cy="2923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300" u="sng" dirty="0" smtClean="0">
              <a:solidFill>
                <a:srgbClr val="FFFF00"/>
              </a:solidFill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300" dirty="0" smtClean="0">
                <a:solidFill>
                  <a:srgbClr val="FFFF00"/>
                </a:solidFill>
                <a:latin typeface="Calibri" pitchFamily="34" charset="0"/>
                <a:ea typeface="Times New Roman" pitchFamily="18" charset="0"/>
                <a:cs typeface="Arial" pitchFamily="34" charset="0"/>
              </a:rPr>
              <a:t>Ожидаемые результаты: </a:t>
            </a:r>
            <a:r>
              <a:rPr lang="ru-RU" sz="23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дети больше узнают о своей семье: о членах семьи, о жизни бабушек и дедушек; совместная деятельность будет способствовать укреплению детских – родительских отношений; умение организовывать сюжетно-ролевые игры на основе имеющихся знаний о семье; проявление заботы и уважения ко всем членам семьи; понимание детьми значимости семьи в жизни каждого человека.</a:t>
            </a:r>
            <a:endParaRPr lang="ru-RU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Natali\Downloads\0_82082_5e70cec_XL (1).pn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123728" y="4581128"/>
            <a:ext cx="4680520" cy="2076897"/>
          </a:xfrm>
          <a:prstGeom prst="rect">
            <a:avLst/>
          </a:prstGeom>
          <a:noFill/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4415547" y="28545"/>
            <a:ext cx="31290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•</a:t>
            </a: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225319"/>
            <a:ext cx="7992888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</a:t>
            </a:r>
            <a:r>
              <a:rPr kumimoji="0" lang="ru-RU" sz="25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Этапы реализации проекта: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u="none" strike="noStrike" cap="none" normalizeH="0" dirty="0" smtClean="0">
                <a:ln>
                  <a:noFill/>
                </a:ln>
                <a:solidFill>
                  <a:srgbClr val="FFFF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I этап — подготовительный </a:t>
            </a:r>
            <a:endParaRPr kumimoji="0" lang="ru-RU" sz="2000" u="none" strike="noStrike" cap="none" normalizeH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95536" y="1060059"/>
            <a:ext cx="84249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Подготовка атрибутов для сюжетно-ролевых («Семья», «Дочки-матери», и театрализованных игр («Колобок», «Курочка Ряба») .</a:t>
            </a:r>
            <a:endParaRPr kumimoji="0" lang="ru-RU" sz="2000" b="0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:\DCIM\Camera\20150209_124248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536" y="3140968"/>
            <a:ext cx="3960440" cy="35283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H:\DCIM\Camera\20150209_07434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4048" y="2492896"/>
            <a:ext cx="3744416" cy="30963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220072" y="3501008"/>
            <a:ext cx="3384376" cy="31854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МОЯ ДРУЖНАЯ СЕМЬЯ</a:t>
            </a:r>
            <a:endParaRPr lang="ru-RU" dirty="0" smtClean="0">
              <a:solidFill>
                <a:srgbClr val="FF0000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Моя дружная семья: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Папа, мама, бабушка и я.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Папа мой большой, как слон,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Очень ласковый, родной.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Мама, мамочка моя,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Очень добрая она.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 вот без милой бабушки,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err="1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Бабулечки</a:t>
            </a: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родной,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Не представляю жизни я,</a:t>
            </a:r>
          </a:p>
          <a:p>
            <a:pPr lvl="0" indent="449263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Ну просто никакой!</a:t>
            </a:r>
          </a:p>
          <a:p>
            <a:pPr lvl="0" indent="449263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500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А . Буев</a:t>
            </a: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899592" y="371477"/>
            <a:ext cx="756084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   Подборка стихов о маме и папе, о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бабушке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и дедушке.</a:t>
            </a:r>
            <a:endParaRPr kumimoji="0" lang="ru-RU" sz="20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Рисунок 10" descr="H:\DCIM\Camera\20150209_080257.jpg"/>
          <p:cNvPicPr/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4572000" y="836712"/>
            <a:ext cx="3384376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323528" y="1365915"/>
            <a:ext cx="3312368" cy="38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ПРО НАС</a:t>
            </a:r>
            <a:endParaRPr kumimoji="0" lang="ru-RU" sz="2000" b="0" i="0" u="none" strike="noStrike" cap="none" normalizeH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Мама вкусно приготовит,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Уберется, постирает.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Ну, а если я балуюсь,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Иногда и поругает.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Папа все починит в доме,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Все исправит, все наладит,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Ну, а если он свободен,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машине покатает.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Бабушка мне все прощает,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Водит в цирк, в кино, в театры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Мне игрушки и конфеты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Очень часто покупает.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Хорошо, что у меня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Очень дружная семья.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5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1500" b="1" i="1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Ю.Жукова</a:t>
            </a:r>
            <a:endParaRPr kumimoji="0" lang="ru-RU" sz="1500" b="0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26" descr="Девочка читает книгу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347864" y="3861048"/>
            <a:ext cx="2304256" cy="26642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Natali\Downloads\otrisovat_kopiya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67744" y="3212976"/>
            <a:ext cx="4536504" cy="2952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603" name="Picture 3" descr="C:\Users\Natali\Downloads\Deti108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308304" y="1052736"/>
            <a:ext cx="1323975" cy="128587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809488" y="476672"/>
            <a:ext cx="255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Low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3528" y="1052736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5229200"/>
            <a:ext cx="84969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  </a:t>
            </a:r>
            <a:endParaRPr kumimoji="0" lang="ru-RU" sz="23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3688" y="26064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Low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251520" y="764704"/>
            <a:ext cx="8496944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Проведение организованной работы с детьми в соответствии с      планом: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Беседы на темы: 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«Мое «имя», «фамилия».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«Моя семья»: мама, папа, бабушка, дедушка и др.»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«Об обязанностях членов семьи дома»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«О том, как надо заботиться о членах семьи» (проблемные ситуации)</a:t>
            </a: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3528" y="260648"/>
            <a:ext cx="58926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II этап — основной 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240745"/>
            <a:ext cx="9144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555555"/>
                </a:solidFill>
                <a:effectLst/>
                <a:latin typeface="Calibri" pitchFamily="34" charset="0"/>
                <a:ea typeface="Times New Roman" pitchFamily="18" charset="0"/>
                <a:cs typeface="Arial" pitchFamily="34" charset="0"/>
              </a:rPr>
              <a:t>«</a:t>
            </a:r>
            <a:endParaRPr kumimoji="0" lang="ru-RU" sz="2000" b="0" i="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564904"/>
            <a:ext cx="67687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Конструирование из строительного материала «Мебель для комнаты», «Мой дом» </a:t>
            </a:r>
            <a:endParaRPr lang="ru-RU" sz="2100" dirty="0"/>
          </a:p>
        </p:txBody>
      </p:sp>
      <p:pic>
        <p:nvPicPr>
          <p:cNvPr id="4" name="Рисунок 3" descr="C:\Users\Natali\Downloads\11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39952" y="3717032"/>
            <a:ext cx="1944216" cy="172819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23528" y="260648"/>
            <a:ext cx="8496944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dirty="0" smtClean="0"/>
              <a:t>Дидактические игры «Чья мама? », «Вежливые слова», «Назови по имени». </a:t>
            </a:r>
          </a:p>
          <a:p>
            <a:r>
              <a:rPr lang="ru-RU" sz="2100" dirty="0" smtClean="0"/>
              <a:t>Театрализованная игра по сказке «Репка». </a:t>
            </a:r>
          </a:p>
          <a:p>
            <a:r>
              <a:rPr lang="ru-RU" sz="2100" dirty="0" smtClean="0"/>
              <a:t>Подвижные игры «Вышла курочка гулять!», « Проползи в воротца».Пальчиковые игры « Моя семья», «Ладушки»</a:t>
            </a:r>
          </a:p>
          <a:p>
            <a:r>
              <a:rPr lang="ru-RU" sz="2100" dirty="0" smtClean="0"/>
              <a:t>Чтение стихотворений о семье, загадки. Разучивание песен, стихов на семейную тематику. Рассматривание фотографий членов семьи.</a:t>
            </a:r>
            <a:endParaRPr lang="ru-RU" sz="21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:\презентация\17643113491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744416" cy="5760640"/>
          </a:xfrm>
          <a:prstGeom prst="rect">
            <a:avLst/>
          </a:prstGeom>
          <a:noFill/>
        </p:spPr>
      </p:pic>
      <p:pic>
        <p:nvPicPr>
          <p:cNvPr id="9219" name="Picture 3" descr="G:\презентация\176431134930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764704"/>
            <a:ext cx="4464496" cy="56166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презентация\1764311349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692696"/>
            <a:ext cx="3816424" cy="5328592"/>
          </a:xfrm>
          <a:prstGeom prst="rect">
            <a:avLst/>
          </a:prstGeom>
          <a:noFill/>
        </p:spPr>
      </p:pic>
      <p:pic>
        <p:nvPicPr>
          <p:cNvPr id="4" name="Picture 2" descr="G:\презентация\17643113491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92696"/>
            <a:ext cx="3960440" cy="53285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:\презентация\176431134933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60648"/>
            <a:ext cx="8058572" cy="59766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1988840"/>
            <a:ext cx="79928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-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23528" y="417585"/>
            <a:ext cx="85689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</a:t>
            </a:r>
            <a:r>
              <a:rPr kumimoji="0" lang="ru-RU" sz="2000" b="0" i="0" u="none" strike="noStrike" cap="none" normalizeH="0" dirty="0" smtClean="0">
                <a:ln>
                  <a:noFill/>
                </a:ln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Работа с родителями по заданной теме:</a:t>
            </a:r>
            <a:endParaRPr kumimoji="0" lang="ru-RU" sz="2000" b="0" i="0" u="none" strike="noStrike" cap="none" normalizeH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179512" y="1180201"/>
            <a:ext cx="8712968" cy="276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sz="2000" i="0" u="none" strike="noStrike" cap="none" normalizeH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i="0" u="none" strike="noStrike" cap="none" normalizeH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Знакомство родителей с темой проекта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Low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Рекомендации для родителей «Создание интересной и содержательной жизни ребенка в семье</a:t>
            </a:r>
          </a:p>
          <a:p>
            <a:pPr algn="justLow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Создание фотоальбома «Моя семья»</a:t>
            </a:r>
          </a:p>
          <a:p>
            <a:pPr algn="justLow" fontAlgn="base">
              <a:spcBef>
                <a:spcPct val="0"/>
              </a:spcBef>
              <a:spcAft>
                <a:spcPct val="0"/>
              </a:spcAft>
            </a:pPr>
            <a:endParaRPr lang="ru-RU" sz="2000" dirty="0" smtClean="0">
              <a:solidFill>
                <a:schemeClr val="bg1"/>
              </a:solidFill>
            </a:endParaRPr>
          </a:p>
          <a:p>
            <a:pPr algn="justLow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dirty="0" smtClean="0">
              <a:solidFill>
                <a:schemeClr val="bg1"/>
              </a:solidFill>
            </a:endParaRPr>
          </a:p>
          <a:p>
            <a:pPr algn="justLow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ru-RU" sz="2000" dirty="0" smtClean="0">
              <a:solidFill>
                <a:schemeClr val="bg1"/>
              </a:solidFill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lang="ru-RU" sz="20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 descr="G:\презентация\1764311349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708920"/>
            <a:ext cx="3456384" cy="4149080"/>
          </a:xfrm>
          <a:prstGeom prst="rect">
            <a:avLst/>
          </a:prstGeom>
          <a:noFill/>
        </p:spPr>
      </p:pic>
      <p:pic>
        <p:nvPicPr>
          <p:cNvPr id="2051" name="Picture 3" descr="G:\презентация\17643113495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132856"/>
            <a:ext cx="3600400" cy="4536504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:\презентация\176431134945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4464496" cy="6192688"/>
          </a:xfrm>
          <a:prstGeom prst="rect">
            <a:avLst/>
          </a:prstGeom>
          <a:noFill/>
        </p:spPr>
      </p:pic>
      <p:pic>
        <p:nvPicPr>
          <p:cNvPr id="4099" name="Picture 3" descr="G:\презентация\17643113494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88640"/>
            <a:ext cx="3888432" cy="62646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презентация\17643113494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4032448" cy="6120680"/>
          </a:xfrm>
          <a:prstGeom prst="rect">
            <a:avLst/>
          </a:prstGeom>
          <a:noFill/>
        </p:spPr>
      </p:pic>
      <p:pic>
        <p:nvPicPr>
          <p:cNvPr id="3075" name="Picture 3" descr="G:\презентация\17643113494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332656"/>
            <a:ext cx="3888432" cy="60486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G:\презентация\17643113493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816424" cy="5760640"/>
          </a:xfrm>
          <a:prstGeom prst="rect">
            <a:avLst/>
          </a:prstGeom>
          <a:noFill/>
        </p:spPr>
      </p:pic>
      <p:pic>
        <p:nvPicPr>
          <p:cNvPr id="5123" name="Picture 3" descr="G:\презентация\176431134936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32656"/>
            <a:ext cx="4248472" cy="5350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323528" y="569608"/>
            <a:ext cx="48965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rgbClr val="FFFF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III этап — заключительный </a:t>
            </a:r>
            <a:endParaRPr kumimoji="0" lang="ru-RU" sz="2000" b="1" i="0" u="none" strike="noStrike" cap="none" normalizeH="0" dirty="0" smtClean="0">
              <a:ln>
                <a:noFill/>
              </a:ln>
              <a:solidFill>
                <a:srgbClr val="FFFF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23528" y="1196752"/>
            <a:ext cx="8244693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smtClean="0">
                <a:latin typeface="Calibri" pitchFamily="34" charset="0"/>
                <a:cs typeface="Arial" pitchFamily="34" charset="0"/>
              </a:rPr>
              <a:t>Подведение итогов по реализации проекта (индивидуальные беседы с   родителями, показ презентации «Моя семья» на родительском собрании)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000" dirty="0" smtClean="0">
              <a:latin typeface="Calibri" pitchFamily="34" charset="0"/>
              <a:cs typeface="Arial" pitchFamily="34" charset="0"/>
            </a:endParaRPr>
          </a:p>
          <a:p>
            <a:pPr marL="0" marR="0" lvl="0" indent="0" algn="justLow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u="none" strike="noStrike" cap="none" normalizeH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5" descr="C:\Users\Natali\Downloads\d4100a3fcaf0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7286644" y="1857364"/>
            <a:ext cx="1728192" cy="237626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59632" y="2420888"/>
            <a:ext cx="56166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latin typeface="Calibri" pitchFamily="34" charset="0"/>
              <a:ea typeface="Times New Roman" pitchFamily="18" charset="0"/>
              <a:cs typeface="Arial" pitchFamily="34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ea typeface="Times New Roman" pitchFamily="18" charset="0"/>
                <a:cs typeface="Arial" pitchFamily="34" charset="0"/>
              </a:rPr>
              <a:t>В результате данной работы дети познакомились с такими понятиями как «семья» , «имя» и «фамилия», а так же больше узнали о своей семье, ее членах (мама, папа, бабушка, дедушка, брат, сестра).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cs typeface="Arial" pitchFamily="34" charset="0"/>
              </a:rPr>
              <a:t>Вручили подарки  мамам:   «Цветок  для мамы»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Calibri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презентация\17643113492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064896" cy="587727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5" name="Picture 3" descr="C:\Users\Natali\Downloads\2630594-df2e362f74b01b24.gif"/>
          <p:cNvPicPr>
            <a:picLocks noChangeAspect="1" noChangeArrowheads="1" noCrop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6012160" y="332656"/>
            <a:ext cx="2847975" cy="2752725"/>
          </a:xfrm>
          <a:prstGeom prst="rect">
            <a:avLst/>
          </a:prstGeom>
          <a:noFill/>
        </p:spPr>
      </p:pic>
      <p:pic>
        <p:nvPicPr>
          <p:cNvPr id="4" name="Picture 3" descr="C:\Users\Natali\Downloads\c8a7a5a887cb.gif"/>
          <p:cNvPicPr>
            <a:picLocks noChangeAspect="1" noChangeArrowheads="1" noCrop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115616" y="476672"/>
            <a:ext cx="4676775" cy="4572000"/>
          </a:xfrm>
          <a:prstGeom prst="rect">
            <a:avLst/>
          </a:prstGeom>
          <a:noFill/>
        </p:spPr>
      </p:pic>
      <p:pic>
        <p:nvPicPr>
          <p:cNvPr id="23556" name="Picture 4" descr="C:\Users\Natali\Downloads\79446349_79224303_557205864.gif"/>
          <p:cNvPicPr>
            <a:picLocks noChangeAspect="1" noChangeArrowheads="1" noCrop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411760" y="4509120"/>
            <a:ext cx="6400800" cy="1971675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1400</TotalTime>
  <Words>698</Words>
  <Application>Microsoft Office PowerPoint</Application>
  <PresentationFormat>Экран (4:3)</PresentationFormat>
  <Paragraphs>93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Бумажная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Natali</dc:creator>
  <cp:lastModifiedBy>home</cp:lastModifiedBy>
  <cp:revision>286</cp:revision>
  <dcterms:created xsi:type="dcterms:W3CDTF">2015-02-25T18:01:41Z</dcterms:created>
  <dcterms:modified xsi:type="dcterms:W3CDTF">2025-11-28T11:37:02Z</dcterms:modified>
</cp:coreProperties>
</file>